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99FF"/>
    <a:srgbClr val="0099CC"/>
    <a:srgbClr val="FF9900"/>
    <a:srgbClr val="D65700"/>
    <a:srgbClr val="DE5A00"/>
    <a:srgbClr val="FF6600"/>
    <a:srgbClr val="006600"/>
    <a:srgbClr val="33CC33"/>
    <a:srgbClr val="00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CC33"/>
            </a:gs>
            <a:gs pos="100000">
              <a:srgbClr val="0066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8.png"/><Relationship Id="rId18" Type="http://schemas.microsoft.com/office/2007/relationships/hdphoto" Target="../media/hdphoto9.wdp"/><Relationship Id="rId3" Type="http://schemas.openxmlformats.org/officeDocument/2006/relationships/image" Target="../media/image3.png"/><Relationship Id="rId21" Type="http://schemas.openxmlformats.org/officeDocument/2006/relationships/image" Target="../media/image12.png"/><Relationship Id="rId7" Type="http://schemas.openxmlformats.org/officeDocument/2006/relationships/image" Target="../media/image5.png"/><Relationship Id="rId12" Type="http://schemas.microsoft.com/office/2007/relationships/hdphoto" Target="../media/hdphoto6.wdp"/><Relationship Id="rId17" Type="http://schemas.openxmlformats.org/officeDocument/2006/relationships/image" Target="../media/image10.png"/><Relationship Id="rId2" Type="http://schemas.openxmlformats.org/officeDocument/2006/relationships/image" Target="../media/image2.jpeg"/><Relationship Id="rId16" Type="http://schemas.microsoft.com/office/2007/relationships/hdphoto" Target="../media/hdphoto8.wdp"/><Relationship Id="rId20" Type="http://schemas.microsoft.com/office/2007/relationships/hdphoto" Target="../media/hdphoto10.wdp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microsoft.com/office/2007/relationships/hdphoto" Target="../media/hdphoto5.wdp"/><Relationship Id="rId19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openxmlformats.org/officeDocument/2006/relationships/image" Target="../media/image6.png"/><Relationship Id="rId14" Type="http://schemas.microsoft.com/office/2007/relationships/hdphoto" Target="../media/hdphoto7.wdp"/><Relationship Id="rId22" Type="http://schemas.microsoft.com/office/2007/relationships/hdphoto" Target="../media/hdphoto1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microsoft.com/office/2007/relationships/hdphoto" Target="../media/hdphoto10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робота\презентации\Игра вещи\турист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68960"/>
            <a:ext cx="2706556" cy="340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332656"/>
            <a:ext cx="69958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>
                <a:gd name="adj" fmla="val 20000"/>
              </a:avLst>
            </a:prstTxWarp>
            <a:spAutoFit/>
          </a:bodyPr>
          <a:lstStyle/>
          <a:p>
            <a:pPr algn="ctr"/>
            <a:r>
              <a:rPr lang="ru-RU" sz="8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Збери рюкзак</a:t>
            </a:r>
            <a:endParaRPr lang="ru-RU" sz="8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676806" y="1798553"/>
            <a:ext cx="5616624" cy="1015663"/>
            <a:chOff x="1403648" y="1837273"/>
            <a:chExt cx="5616624" cy="1015663"/>
          </a:xfrm>
        </p:grpSpPr>
        <p:sp>
          <p:nvSpPr>
            <p:cNvPr id="5" name="Шестиугольник 4"/>
            <p:cNvSpPr/>
            <p:nvPr/>
          </p:nvSpPr>
          <p:spPr>
            <a:xfrm>
              <a:off x="1403648" y="1916832"/>
              <a:ext cx="5616624" cy="936104"/>
            </a:xfrm>
            <a:prstGeom prst="hexagon">
              <a:avLst>
                <a:gd name="adj" fmla="val 111301"/>
                <a:gd name="vf" fmla="val 115470"/>
              </a:avLst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099315" y="1837273"/>
              <a:ext cx="2225289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6000" b="1" cap="none" spc="0" dirty="0" smtClean="0">
                  <a:ln w="900" cmpd="sng">
                    <a:solidFill>
                      <a:schemeClr val="accent1">
                        <a:satMod val="190000"/>
                        <a:alpha val="55000"/>
                      </a:schemeClr>
                    </a:solidFill>
                    <a:prstDash val="solid"/>
                  </a:ln>
                  <a:solidFill>
                    <a:schemeClr val="accent1">
                      <a:satMod val="200000"/>
                      <a:tint val="3000"/>
                    </a:schemeClr>
                  </a:solidFill>
                  <a:effectLst>
                    <a:innerShdw blurRad="101600" dist="76200" dir="5400000">
                      <a:schemeClr val="accent1">
                        <a:satMod val="190000"/>
                        <a:tint val="100000"/>
                        <a:alpha val="74000"/>
                      </a:schemeClr>
                    </a:innerShdw>
                  </a:effectLst>
                  <a:latin typeface="Comic Sans MS" panose="030F0702030302020204" pitchFamily="66" charset="0"/>
                  <a:hlinkClick r:id="" action="ppaction://hlinkshowjump?jump=nextslide"/>
                </a:rPr>
                <a:t>Старт</a:t>
              </a:r>
              <a:endParaRPr lang="ru-RU" sz="6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542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88388" cy="6878104"/>
            <a:chOff x="0" y="0"/>
            <a:chExt cx="9188388" cy="6878104"/>
          </a:xfrm>
        </p:grpSpPr>
        <p:pic>
          <p:nvPicPr>
            <p:cNvPr id="1026" name="Picture 2" descr="F:\робота\презентации\Игра вещи\кiмната.jpg">
              <a:hlinkClick r:id="" action="ppaction://hlinkshowjump?jump=nextslide"/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100393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Блок-схема: документ 2"/>
            <p:cNvSpPr/>
            <p:nvPr/>
          </p:nvSpPr>
          <p:spPr>
            <a:xfrm rot="5400000">
              <a:off x="4777228" y="2466944"/>
              <a:ext cx="6878104" cy="1944216"/>
            </a:xfrm>
            <a:prstGeom prst="flowChartDocumen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7460196" y="4610982"/>
            <a:ext cx="17281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Компас</a:t>
            </a:r>
            <a:r>
              <a:rPr lang="ru-RU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 </a:t>
            </a:r>
            <a:endParaRPr lang="ru-RU" sz="2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63169" y="1467255"/>
            <a:ext cx="17281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Котел</a:t>
            </a:r>
            <a:r>
              <a:rPr lang="ru-RU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 </a:t>
            </a:r>
            <a:endParaRPr lang="ru-RU" sz="2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14836" y="2636912"/>
            <a:ext cx="17281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Термос </a:t>
            </a:r>
            <a:r>
              <a:rPr lang="ru-RU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 </a:t>
            </a:r>
            <a:endParaRPr lang="ru-RU" sz="2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15808" y="3645024"/>
            <a:ext cx="17281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Аптечка</a:t>
            </a:r>
            <a:endParaRPr lang="ru-RU" sz="2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60196" y="701078"/>
            <a:ext cx="17281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cap="none" spc="0" dirty="0" err="1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Ліхтарик</a:t>
            </a:r>
            <a:r>
              <a:rPr lang="ru-RU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anose="030F0702030302020204" pitchFamily="66" charset="0"/>
              </a:rPr>
              <a:t> </a:t>
            </a:r>
            <a:endParaRPr lang="ru-RU" sz="2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595828" y="2895147"/>
            <a:ext cx="13681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D:\ШКОЛА\2017-2018\робота\презентации\Игра вещи\термос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440" y="862986"/>
            <a:ext cx="720080" cy="81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7595828" y="931910"/>
            <a:ext cx="144066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D:\ШКОЛА\2017-2018\робота\презентации\Игра вещи\фонарик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59616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7740352" y="1698087"/>
            <a:ext cx="122362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D:\ШКОЛА\2017-2018\робота\презентации\Игра вещи\казан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2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571" y="3798783"/>
            <a:ext cx="979249" cy="68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7595828" y="3875856"/>
            <a:ext cx="13681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668344" y="4841814"/>
            <a:ext cx="12956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 descr="D:\ШКОЛА\2017-2018\робота\презентации\Игра вещи\kompa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240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644967"/>
            <a:ext cx="516740" cy="51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ШКОЛА\2017-2018\робота\презентации\Игра вещи\images7.jpe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649" y="3689206"/>
            <a:ext cx="964063" cy="96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ШКОЛА\2017-2018\робота\презентации\Игра вещи\index1.jpe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480" y="1747585"/>
            <a:ext cx="418222" cy="31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ШКОЛА\2017-2018\робота\презентации\Игра вещи\images5.jpe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87" y="5445224"/>
            <a:ext cx="1063685" cy="106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:\ШКОЛА\2017-2018\робота\презентации\Игра вещи\images.jpeg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425" y="3612262"/>
            <a:ext cx="2069649" cy="142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D:\ШКОЛА\2017-2018\робота\презентации\Игра вещи\спал_ник.jpg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90950"/>
            <a:ext cx="2926158" cy="155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ШКОЛА\2017-2018\робота\презентации\Игра вещи\аптечка.jpg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63672"/>
            <a:ext cx="936104" cy="71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21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00555E-6 L 0.7151 0.2408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47" y="1202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87139E-6 L 0.87031 -0.40851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07" y="-2042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75596E-6 L 0.47448 -0.35554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15" y="-1778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4721E-6 L 0.24028 -0.06732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14" y="-337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5591E-6 L 0.16077 0.57784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38" y="2889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0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0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0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0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88388" cy="6878104"/>
            <a:chOff x="0" y="0"/>
            <a:chExt cx="9188388" cy="6878104"/>
          </a:xfrm>
        </p:grpSpPr>
        <p:pic>
          <p:nvPicPr>
            <p:cNvPr id="1026" name="Picture 2" descr="F:\робота\презентации\Игра вещи\кiмната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100393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Блок-схема: документ 2"/>
            <p:cNvSpPr/>
            <p:nvPr/>
          </p:nvSpPr>
          <p:spPr>
            <a:xfrm rot="5400000">
              <a:off x="4777228" y="2466944"/>
              <a:ext cx="6878104" cy="1944216"/>
            </a:xfrm>
            <a:prstGeom prst="flowChartDocumen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033" name="Picture 9" descr="D:\ШКОЛА\2017-2018\робота\презентации\Игра вещи\images7.jpe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649" y="3689206"/>
            <a:ext cx="964063" cy="96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ШКОЛА\2017-2018\робота\презентации\Игра вещи\index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480" y="1747585"/>
            <a:ext cx="418222" cy="31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ШКОЛА\2017-2018\робота\презентации\Игра вещи\images5.jpe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87" y="5445224"/>
            <a:ext cx="1063685" cy="106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:\ШКОЛА\2017-2018\робота\презентации\Игра вещи\images.jpe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425" y="3612262"/>
            <a:ext cx="2069649" cy="142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D:\ШКОЛА\2017-2018\робота\презентации\Игра вещи\спал_ник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90950"/>
            <a:ext cx="2926158" cy="155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1090985" y="2127390"/>
            <a:ext cx="58326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0" b="1" dirty="0" smtClean="0">
                <a:ln w="18000">
                  <a:solidFill>
                    <a:srgbClr val="0066CC"/>
                  </a:solidFill>
                  <a:prstDash val="solid"/>
                  <a:miter lim="800000"/>
                </a:ln>
                <a:solidFill>
                  <a:srgbClr val="0099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rush Script MT" panose="03060802040406070304" pitchFamily="66" charset="0"/>
              </a:rPr>
              <a:t>Game over</a:t>
            </a:r>
            <a:endParaRPr lang="ru-RU" sz="12000" b="1" dirty="0">
              <a:ln w="18000">
                <a:solidFill>
                  <a:srgbClr val="0066CC"/>
                </a:solidFill>
                <a:prstDash val="solid"/>
                <a:miter lim="800000"/>
              </a:ln>
              <a:solidFill>
                <a:srgbClr val="0099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637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10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7</cp:revision>
  <dcterms:created xsi:type="dcterms:W3CDTF">2018-03-04T15:24:06Z</dcterms:created>
  <dcterms:modified xsi:type="dcterms:W3CDTF">2018-03-04T16:37:36Z</dcterms:modified>
</cp:coreProperties>
</file>